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4" r:id="rId2"/>
    <p:sldId id="265" r:id="rId3"/>
    <p:sldId id="257" r:id="rId4"/>
    <p:sldId id="259" r:id="rId5"/>
    <p:sldId id="260" r:id="rId6"/>
    <p:sldId id="262" r:id="rId7"/>
    <p:sldId id="261" r:id="rId8"/>
    <p:sldId id="258" r:id="rId9"/>
    <p:sldId id="2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84" userDrawn="1">
          <p15:clr>
            <a:srgbClr val="A4A3A4"/>
          </p15:clr>
        </p15:guide>
        <p15:guide id="2" pos="3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6400"/>
    <a:srgbClr val="FB6400"/>
    <a:srgbClr val="6366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4" autoAdjust="0"/>
    <p:restoredTop sz="94694"/>
  </p:normalViewPr>
  <p:slideViewPr>
    <p:cSldViewPr snapToGrid="0" snapToObjects="1">
      <p:cViewPr varScale="1">
        <p:scale>
          <a:sx n="113" d="100"/>
          <a:sy n="113" d="100"/>
        </p:scale>
        <p:origin x="450" y="114"/>
      </p:cViewPr>
      <p:guideLst>
        <p:guide orient="horz" pos="3384"/>
        <p:guide pos="3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8BFFB-A540-6648-9625-4836B62317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C73EC4-0299-014F-AB63-5613D710FC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2F94B0-DB87-5A47-AE2A-0E1D86F67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23C7D-B11C-8E43-A742-35D7D77F5333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FFB195-33B6-C54F-918A-7B248F91B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D38E47-E1D2-464F-84C8-7CF125C7B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9B41D-D4B6-FD40-8C8E-00FA624578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823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DAAAF-162B-764C-9165-99A039251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F5F611-392F-DE4F-869D-D71D33C986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B88EED-AC6C-364B-9B86-E7777D6278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23C7D-B11C-8E43-A742-35D7D77F5333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25717A-C572-9F4A-8C49-35876F4BAB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EF19E1-DD71-9048-A713-8333C81FF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9B41D-D4B6-FD40-8C8E-00FA624578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523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5169D8-0C4B-4C49-954B-B50510DC9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8C253F-263A-9548-A099-C98753CC65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1C5EEA-A592-FA4D-B776-28DE68146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23C7D-B11C-8E43-A742-35D7D77F5333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18A7AD-6FAE-E047-B091-0E5E743AD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2A0334-B68E-0644-8F59-DB61E640E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9B41D-D4B6-FD40-8C8E-00FA624578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9255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7E8FA-CF49-3F41-A16F-3BCB184806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8D15DF-683F-CA4F-B72E-077596B1A0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BB0DF0-3BB7-4A45-AAED-0ED87981FB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0C2B11-07E0-AA49-8CAB-02F7E3B033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23C7D-B11C-8E43-A742-35D7D77F5333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D39DF7-CBF9-E74C-B379-C9291CD34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A7A2C5-C891-D84D-9269-2CE5A7DEC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9B41D-D4B6-FD40-8C8E-00FA624578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9123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1B0516-810D-3146-A79C-F110832A9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71F2ED-DA19-0147-86CB-F005966370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AB8081-56DC-E84A-92B5-98898A06C1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C6D4B9-57CA-A545-B68A-D59E610813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829C2E1-3752-6148-A1AE-8BD5EED321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73DC856-1C30-9A45-A8B9-2CBD49633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23C7D-B11C-8E43-A742-35D7D77F5333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50F0AE-49BE-2041-8FD8-B825604CD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B892C59-772A-6242-81EB-4F2695D4C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9B41D-D4B6-FD40-8C8E-00FA624578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3331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6B5D2-BF11-1047-9083-119184BF7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D5F0279-DC95-1944-A206-6B077F0AA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23C7D-B11C-8E43-A742-35D7D77F5333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A981DB-E2D7-EA48-82BE-628C37BED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DB7645-C9C2-1E48-A9C3-BFF2634EB4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9B41D-D4B6-FD40-8C8E-00FA624578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097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E39D316-3D33-5145-854C-38AAD7F30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23C7D-B11C-8E43-A742-35D7D77F5333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208E516-C2C9-9148-83F9-7F7F64469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E85027-4659-ED4A-AEC6-1B447F656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9B41D-D4B6-FD40-8C8E-00FA624578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5576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13B70-3B6B-7C46-932B-D82028471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2E4202-47F6-374E-B56D-13004790BF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A41383-C902-B745-815D-A6E6B8C6A0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1057A3-65A5-ED42-98E3-7340343EF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23C7D-B11C-8E43-A742-35D7D77F5333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2BEA6D-495E-754E-9B75-49BF9C706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51FE09-6AC0-B648-BB6F-7210AA6C1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9B41D-D4B6-FD40-8C8E-00FA624578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299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5CC57-A14E-2145-A748-1258E07D5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59B45EF-9D37-2641-927E-67A6D4CF46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91C982-4DDE-BC40-9231-AEAFF2CC45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5DD25F-1CC5-814E-A0F3-7D4E58162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23C7D-B11C-8E43-A742-35D7D77F5333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E9E17A-3562-B641-B9A8-6360810DA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FFDCFE-5830-8541-81C5-9937B204E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9B41D-D4B6-FD40-8C8E-00FA624578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131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4339E2-8162-854A-9785-5C0F887B1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A9A83B-A163-C845-9E2F-242B3E72FC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871843-8078-8E4F-8AC3-9CABB3CE7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23C7D-B11C-8E43-A742-35D7D77F5333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D168B9-963D-5547-88F3-E66B21026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1C0DBA-6DFD-EC49-89EB-D72108C35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9B41D-D4B6-FD40-8C8E-00FA624578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972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7CA7D84-2420-C449-A619-DE23F7AE494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089566-ACC1-2E48-8FA3-7D191784C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F448E-F29F-884C-AD6B-D96AC7BCF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23C7D-B11C-8E43-A742-35D7D77F5333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5FAC67-CC10-C84A-A4CE-4B65A7F96E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46715D-9921-8940-8B6B-19FEC38DC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9B41D-D4B6-FD40-8C8E-00FA624578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304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027420-8314-BA4E-BA14-76D22FE5E9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739A44-6E65-7546-A1B9-B020895644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923C7D-B11C-8E43-A742-35D7D77F5333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64D054-124A-2040-A81D-AB921CEAC6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69B41D-D4B6-FD40-8C8E-00FA6245780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Placeholder 7">
            <a:extLst>
              <a:ext uri="{FF2B5EF4-FFF2-40B4-BE49-F238E27FC236}">
                <a16:creationId xmlns:a16="http://schemas.microsoft.com/office/drawing/2014/main" id="{4328C7BD-97E0-8746-BE4A-081D2E08B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04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E81A51A-3168-024C-AD87-56547AE479AD}"/>
              </a:ext>
            </a:extLst>
          </p:cNvPr>
          <p:cNvSpPr txBox="1"/>
          <p:nvPr/>
        </p:nvSpPr>
        <p:spPr>
          <a:xfrm>
            <a:off x="584026" y="2921141"/>
            <a:ext cx="1104012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srgbClr val="FA6400"/>
                </a:solidFill>
                <a:latin typeface="FjallaOne" panose="02000506040000020004" pitchFamily="2" charset="77"/>
              </a:rPr>
              <a:t>PRESENTATION TITLE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51FAA6-B02C-0841-8093-DB5B5E2D753C}"/>
              </a:ext>
            </a:extLst>
          </p:cNvPr>
          <p:cNvSpPr txBox="1"/>
          <p:nvPr/>
        </p:nvSpPr>
        <p:spPr>
          <a:xfrm>
            <a:off x="584026" y="4217769"/>
            <a:ext cx="110401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63666A"/>
                </a:solidFill>
                <a:latin typeface="Rubik" panose="02000604000000020004" pitchFamily="2" charset="-79"/>
                <a:cs typeface="Rubik" panose="02000604000000020004" pitchFamily="2" charset="-79"/>
              </a:rPr>
              <a:t>SUBHEAD (OR NAME OF PRESENTER)</a:t>
            </a:r>
          </a:p>
        </p:txBody>
      </p:sp>
    </p:spTree>
    <p:extLst>
      <p:ext uri="{BB962C8B-B14F-4D97-AF65-F5344CB8AC3E}">
        <p14:creationId xmlns:p14="http://schemas.microsoft.com/office/powerpoint/2010/main" val="2301738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DD93D6E-F700-FB4D-8333-A087C39ACBA6}"/>
              </a:ext>
            </a:extLst>
          </p:cNvPr>
          <p:cNvSpPr txBox="1"/>
          <p:nvPr/>
        </p:nvSpPr>
        <p:spPr>
          <a:xfrm>
            <a:off x="584026" y="2967349"/>
            <a:ext cx="11040127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300" dirty="0">
                <a:solidFill>
                  <a:srgbClr val="FB6400"/>
                </a:solidFill>
                <a:latin typeface="FjallaOne" panose="02000506040000020004" pitchFamily="2" charset="77"/>
              </a:rPr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40506791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9B71DA5C-13E2-A149-B419-F04D98AC3511}"/>
              </a:ext>
            </a:extLst>
          </p:cNvPr>
          <p:cNvSpPr txBox="1"/>
          <p:nvPr/>
        </p:nvSpPr>
        <p:spPr>
          <a:xfrm>
            <a:off x="584026" y="538619"/>
            <a:ext cx="110401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FB6400"/>
                </a:solidFill>
                <a:latin typeface="FjallaOne" panose="02000506040000020004" pitchFamily="2" charset="77"/>
              </a:rPr>
              <a:t>SECTION TITLE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D074894-0E99-894A-9B1A-0D7C79F5F6D7}"/>
              </a:ext>
            </a:extLst>
          </p:cNvPr>
          <p:cNvSpPr txBox="1"/>
          <p:nvPr/>
        </p:nvSpPr>
        <p:spPr>
          <a:xfrm>
            <a:off x="571500" y="1279743"/>
            <a:ext cx="110401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63666A"/>
                </a:solidFill>
                <a:latin typeface="Gotham Narrow Bold" pitchFamily="2" charset="0"/>
              </a:rPr>
              <a:t>SECTION SUBHEAD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0E297CD-5450-7441-A033-60CDC02876B0}"/>
              </a:ext>
            </a:extLst>
          </p:cNvPr>
          <p:cNvSpPr txBox="1"/>
          <p:nvPr/>
        </p:nvSpPr>
        <p:spPr>
          <a:xfrm>
            <a:off x="876822" y="1856519"/>
            <a:ext cx="10734804" cy="351558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</a:pPr>
            <a:r>
              <a:rPr lang="en-US" dirty="0">
                <a:latin typeface="Gotham Narrow Book" pitchFamily="2" charset="0"/>
              </a:rPr>
              <a:t>Body copy goes here. Lorem ipsum dolor sit </a:t>
            </a:r>
            <a:r>
              <a:rPr lang="en-US" dirty="0" err="1">
                <a:latin typeface="Gotham Narrow Book" pitchFamily="2" charset="0"/>
              </a:rPr>
              <a:t>amet</a:t>
            </a:r>
            <a:r>
              <a:rPr lang="en-US" dirty="0">
                <a:latin typeface="Gotham Narrow Book" pitchFamily="2" charset="0"/>
              </a:rPr>
              <a:t>, </a:t>
            </a:r>
            <a:r>
              <a:rPr lang="en-US" dirty="0" err="1">
                <a:latin typeface="Gotham Narrow Book" pitchFamily="2" charset="0"/>
              </a:rPr>
              <a:t>consectetur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adipiscing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elit</a:t>
            </a:r>
            <a:r>
              <a:rPr lang="en-US" dirty="0">
                <a:latin typeface="Gotham Narrow Book" pitchFamily="2" charset="0"/>
              </a:rPr>
              <a:t>, sed do </a:t>
            </a:r>
            <a:r>
              <a:rPr lang="en-US" dirty="0" err="1">
                <a:latin typeface="Gotham Narrow Book" pitchFamily="2" charset="0"/>
              </a:rPr>
              <a:t>eiusmod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tempor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incididunt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ut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labore</a:t>
            </a:r>
            <a:r>
              <a:rPr lang="en-US" dirty="0">
                <a:latin typeface="Gotham Narrow Book" pitchFamily="2" charset="0"/>
              </a:rPr>
              <a:t> et dolore magna </a:t>
            </a:r>
            <a:r>
              <a:rPr lang="en-US" dirty="0" err="1">
                <a:latin typeface="Gotham Narrow Book" pitchFamily="2" charset="0"/>
              </a:rPr>
              <a:t>aliqua</a:t>
            </a:r>
            <a:r>
              <a:rPr lang="en-US" dirty="0">
                <a:latin typeface="Gotham Narrow Book" pitchFamily="2" charset="0"/>
              </a:rPr>
              <a:t>. Ut </a:t>
            </a:r>
            <a:r>
              <a:rPr lang="en-US" dirty="0" err="1">
                <a:latin typeface="Gotham Narrow Book" pitchFamily="2" charset="0"/>
              </a:rPr>
              <a:t>enim</a:t>
            </a:r>
            <a:r>
              <a:rPr lang="en-US" dirty="0">
                <a:latin typeface="Gotham Narrow Book" pitchFamily="2" charset="0"/>
              </a:rPr>
              <a:t> ad minim </a:t>
            </a:r>
            <a:r>
              <a:rPr lang="en-US" dirty="0" err="1">
                <a:latin typeface="Gotham Narrow Book" pitchFamily="2" charset="0"/>
              </a:rPr>
              <a:t>veniam</a:t>
            </a:r>
            <a:r>
              <a:rPr lang="en-US" dirty="0">
                <a:latin typeface="Gotham Narrow Book" pitchFamily="2" charset="0"/>
              </a:rPr>
              <a:t>, </a:t>
            </a:r>
            <a:r>
              <a:rPr lang="en-US" dirty="0" err="1">
                <a:latin typeface="Gotham Narrow Book" pitchFamily="2" charset="0"/>
              </a:rPr>
              <a:t>quis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nostrud</a:t>
            </a:r>
            <a:r>
              <a:rPr lang="en-US" dirty="0">
                <a:latin typeface="Gotham Narrow Book" pitchFamily="2" charset="0"/>
              </a:rPr>
              <a:t> exercitation </a:t>
            </a:r>
            <a:r>
              <a:rPr lang="en-US" dirty="0" err="1">
                <a:latin typeface="Gotham Narrow Book" pitchFamily="2" charset="0"/>
              </a:rPr>
              <a:t>ullamco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laboris</a:t>
            </a:r>
            <a:r>
              <a:rPr lang="en-US" dirty="0">
                <a:latin typeface="Gotham Narrow Book" pitchFamily="2" charset="0"/>
              </a:rPr>
              <a:t> nisi </a:t>
            </a:r>
            <a:r>
              <a:rPr lang="en-US" dirty="0" err="1">
                <a:latin typeface="Gotham Narrow Book" pitchFamily="2" charset="0"/>
              </a:rPr>
              <a:t>ut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aliquip</a:t>
            </a:r>
            <a:r>
              <a:rPr lang="en-US" dirty="0">
                <a:latin typeface="Gotham Narrow Book" pitchFamily="2" charset="0"/>
              </a:rPr>
              <a:t> ex </a:t>
            </a:r>
            <a:r>
              <a:rPr lang="en-US" dirty="0" err="1">
                <a:latin typeface="Gotham Narrow Book" pitchFamily="2" charset="0"/>
              </a:rPr>
              <a:t>ea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commodo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consequat</a:t>
            </a:r>
            <a:r>
              <a:rPr lang="en-US" dirty="0">
                <a:latin typeface="Gotham Narrow Book" pitchFamily="2" charset="0"/>
              </a:rPr>
              <a:t>. Duis </a:t>
            </a:r>
            <a:r>
              <a:rPr lang="en-US" dirty="0" err="1">
                <a:latin typeface="Gotham Narrow Book" pitchFamily="2" charset="0"/>
              </a:rPr>
              <a:t>aute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irure</a:t>
            </a:r>
            <a:r>
              <a:rPr lang="en-US" dirty="0">
                <a:latin typeface="Gotham Narrow Book" pitchFamily="2" charset="0"/>
              </a:rPr>
              <a:t> dolor in </a:t>
            </a:r>
            <a:r>
              <a:rPr lang="en-US" dirty="0" err="1">
                <a:latin typeface="Gotham Narrow Book" pitchFamily="2" charset="0"/>
              </a:rPr>
              <a:t>reprehenderit</a:t>
            </a:r>
            <a:r>
              <a:rPr lang="en-US" dirty="0">
                <a:latin typeface="Gotham Narrow Book" pitchFamily="2" charset="0"/>
              </a:rPr>
              <a:t> in </a:t>
            </a:r>
            <a:r>
              <a:rPr lang="en-US" dirty="0" err="1">
                <a:latin typeface="Gotham Narrow Book" pitchFamily="2" charset="0"/>
              </a:rPr>
              <a:t>voluptate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velit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esse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cillum</a:t>
            </a:r>
            <a:r>
              <a:rPr lang="en-US" dirty="0">
                <a:latin typeface="Gotham Narrow Book" pitchFamily="2" charset="0"/>
              </a:rPr>
              <a:t> dolore </a:t>
            </a:r>
            <a:r>
              <a:rPr lang="en-US" dirty="0" err="1">
                <a:latin typeface="Gotham Narrow Book" pitchFamily="2" charset="0"/>
              </a:rPr>
              <a:t>eu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fugiat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nulla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pariature</a:t>
            </a:r>
            <a:r>
              <a:rPr lang="en-US" dirty="0">
                <a:latin typeface="Gotham Narrow Book" pitchFamily="2" charset="0"/>
              </a:rPr>
              <a:t>.</a:t>
            </a:r>
          </a:p>
          <a:p>
            <a:pPr>
              <a:lnSpc>
                <a:spcPct val="125000"/>
              </a:lnSpc>
            </a:pPr>
            <a:r>
              <a:rPr lang="en-US" dirty="0">
                <a:latin typeface="Gotham Narrow Book" pitchFamily="2" charset="0"/>
              </a:rPr>
              <a:t>	</a:t>
            </a:r>
          </a:p>
          <a:p>
            <a:pPr>
              <a:lnSpc>
                <a:spcPct val="125000"/>
              </a:lnSpc>
            </a:pPr>
            <a:r>
              <a:rPr lang="en-US" dirty="0">
                <a:latin typeface="Gotham Narrow Book" pitchFamily="2" charset="0"/>
              </a:rPr>
              <a:t>	• Opening slide</a:t>
            </a:r>
          </a:p>
          <a:p>
            <a:pPr>
              <a:lnSpc>
                <a:spcPct val="125000"/>
              </a:lnSpc>
            </a:pPr>
            <a:r>
              <a:rPr lang="en-US" dirty="0">
                <a:latin typeface="Gotham Narrow Book" pitchFamily="2" charset="0"/>
              </a:rPr>
              <a:t>	• Opening slide</a:t>
            </a:r>
          </a:p>
          <a:p>
            <a:pPr>
              <a:lnSpc>
                <a:spcPct val="125000"/>
              </a:lnSpc>
            </a:pPr>
            <a:r>
              <a:rPr lang="en-US" dirty="0">
                <a:latin typeface="Gotham Narrow Book" pitchFamily="2" charset="0"/>
              </a:rPr>
              <a:t>	• Opening slide</a:t>
            </a:r>
          </a:p>
          <a:p>
            <a:pPr>
              <a:lnSpc>
                <a:spcPct val="125000"/>
              </a:lnSpc>
            </a:pPr>
            <a:r>
              <a:rPr lang="en-US" dirty="0">
                <a:latin typeface="Gotham Narrow Book" pitchFamily="2" charset="0"/>
              </a:rPr>
              <a:t>	• Opening slide</a:t>
            </a:r>
          </a:p>
          <a:p>
            <a:pPr>
              <a:lnSpc>
                <a:spcPct val="125000"/>
              </a:lnSpc>
            </a:pPr>
            <a:r>
              <a:rPr lang="en-US" dirty="0">
                <a:latin typeface="Gotham Narrow Book" pitchFamily="2" charset="0"/>
              </a:rPr>
              <a:t>	• Opening slide</a:t>
            </a:r>
          </a:p>
        </p:txBody>
      </p:sp>
    </p:spTree>
    <p:extLst>
      <p:ext uri="{BB962C8B-B14F-4D97-AF65-F5344CB8AC3E}">
        <p14:creationId xmlns:p14="http://schemas.microsoft.com/office/powerpoint/2010/main" val="10454904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4B7E921-4FB7-284B-9679-627B0D7126F5}"/>
              </a:ext>
            </a:extLst>
          </p:cNvPr>
          <p:cNvSpPr txBox="1"/>
          <p:nvPr/>
        </p:nvSpPr>
        <p:spPr>
          <a:xfrm>
            <a:off x="571500" y="538619"/>
            <a:ext cx="110401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63666A"/>
                </a:solidFill>
                <a:latin typeface="Gotham Narrow Bold" pitchFamily="2" charset="0"/>
              </a:rPr>
              <a:t>SECTION SUBHEAD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87927AC-8429-D242-9F31-193EE99C1A6C}"/>
              </a:ext>
            </a:extLst>
          </p:cNvPr>
          <p:cNvSpPr txBox="1"/>
          <p:nvPr/>
        </p:nvSpPr>
        <p:spPr>
          <a:xfrm>
            <a:off x="876822" y="1115395"/>
            <a:ext cx="10734804" cy="42567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</a:pPr>
            <a:r>
              <a:rPr lang="en-US" dirty="0">
                <a:latin typeface="Gotham Narrow Book" pitchFamily="2" charset="0"/>
              </a:rPr>
              <a:t>Body copy goes here. Lorem ipsum dolor sit </a:t>
            </a:r>
            <a:r>
              <a:rPr lang="en-US" dirty="0" err="1">
                <a:latin typeface="Gotham Narrow Book" pitchFamily="2" charset="0"/>
              </a:rPr>
              <a:t>amet</a:t>
            </a:r>
            <a:r>
              <a:rPr lang="en-US" dirty="0">
                <a:latin typeface="Gotham Narrow Book" pitchFamily="2" charset="0"/>
              </a:rPr>
              <a:t>, </a:t>
            </a:r>
            <a:r>
              <a:rPr lang="en-US" dirty="0" err="1">
                <a:latin typeface="Gotham Narrow Book" pitchFamily="2" charset="0"/>
              </a:rPr>
              <a:t>consectetur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adipiscing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elit</a:t>
            </a:r>
            <a:r>
              <a:rPr lang="en-US" dirty="0">
                <a:latin typeface="Gotham Narrow Book" pitchFamily="2" charset="0"/>
              </a:rPr>
              <a:t>, sed do </a:t>
            </a:r>
            <a:r>
              <a:rPr lang="en-US" dirty="0" err="1">
                <a:latin typeface="Gotham Narrow Book" pitchFamily="2" charset="0"/>
              </a:rPr>
              <a:t>eiusmod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tempor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incididunt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ut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labore</a:t>
            </a:r>
            <a:r>
              <a:rPr lang="en-US" dirty="0">
                <a:latin typeface="Gotham Narrow Book" pitchFamily="2" charset="0"/>
              </a:rPr>
              <a:t> et dolore magna </a:t>
            </a:r>
            <a:r>
              <a:rPr lang="en-US" dirty="0" err="1">
                <a:latin typeface="Gotham Narrow Book" pitchFamily="2" charset="0"/>
              </a:rPr>
              <a:t>aliqua</a:t>
            </a:r>
            <a:r>
              <a:rPr lang="en-US" dirty="0">
                <a:latin typeface="Gotham Narrow Book" pitchFamily="2" charset="0"/>
              </a:rPr>
              <a:t>. Ut </a:t>
            </a:r>
            <a:r>
              <a:rPr lang="en-US" dirty="0" err="1">
                <a:latin typeface="Gotham Narrow Book" pitchFamily="2" charset="0"/>
              </a:rPr>
              <a:t>enim</a:t>
            </a:r>
            <a:r>
              <a:rPr lang="en-US" dirty="0">
                <a:latin typeface="Gotham Narrow Book" pitchFamily="2" charset="0"/>
              </a:rPr>
              <a:t> ad minim </a:t>
            </a:r>
            <a:r>
              <a:rPr lang="en-US" dirty="0" err="1">
                <a:latin typeface="Gotham Narrow Book" pitchFamily="2" charset="0"/>
              </a:rPr>
              <a:t>veniam</a:t>
            </a:r>
            <a:r>
              <a:rPr lang="en-US" dirty="0">
                <a:latin typeface="Gotham Narrow Book" pitchFamily="2" charset="0"/>
              </a:rPr>
              <a:t>, </a:t>
            </a:r>
            <a:r>
              <a:rPr lang="en-US" dirty="0" err="1">
                <a:latin typeface="Gotham Narrow Book" pitchFamily="2" charset="0"/>
              </a:rPr>
              <a:t>quis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nostrud</a:t>
            </a:r>
            <a:r>
              <a:rPr lang="en-US" dirty="0">
                <a:latin typeface="Gotham Narrow Book" pitchFamily="2" charset="0"/>
              </a:rPr>
              <a:t> exercitation </a:t>
            </a:r>
            <a:r>
              <a:rPr lang="en-US" dirty="0" err="1">
                <a:latin typeface="Gotham Narrow Book" pitchFamily="2" charset="0"/>
              </a:rPr>
              <a:t>ullamco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laboris</a:t>
            </a:r>
            <a:r>
              <a:rPr lang="en-US" dirty="0">
                <a:latin typeface="Gotham Narrow Book" pitchFamily="2" charset="0"/>
              </a:rPr>
              <a:t> nisi </a:t>
            </a:r>
            <a:r>
              <a:rPr lang="en-US" dirty="0" err="1">
                <a:latin typeface="Gotham Narrow Book" pitchFamily="2" charset="0"/>
              </a:rPr>
              <a:t>ut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aliquip</a:t>
            </a:r>
            <a:r>
              <a:rPr lang="en-US" dirty="0">
                <a:latin typeface="Gotham Narrow Book" pitchFamily="2" charset="0"/>
              </a:rPr>
              <a:t> ex </a:t>
            </a:r>
            <a:r>
              <a:rPr lang="en-US" dirty="0" err="1">
                <a:latin typeface="Gotham Narrow Book" pitchFamily="2" charset="0"/>
              </a:rPr>
              <a:t>ea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commodo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consequat</a:t>
            </a:r>
            <a:r>
              <a:rPr lang="en-US" dirty="0">
                <a:latin typeface="Gotham Narrow Book" pitchFamily="2" charset="0"/>
              </a:rPr>
              <a:t>. Duis </a:t>
            </a:r>
            <a:r>
              <a:rPr lang="en-US" dirty="0" err="1">
                <a:latin typeface="Gotham Narrow Book" pitchFamily="2" charset="0"/>
              </a:rPr>
              <a:t>aute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irure</a:t>
            </a:r>
            <a:r>
              <a:rPr lang="en-US" dirty="0">
                <a:latin typeface="Gotham Narrow Book" pitchFamily="2" charset="0"/>
              </a:rPr>
              <a:t> dolor in </a:t>
            </a:r>
            <a:r>
              <a:rPr lang="en-US" dirty="0" err="1">
                <a:latin typeface="Gotham Narrow Book" pitchFamily="2" charset="0"/>
              </a:rPr>
              <a:t>reprehenderit</a:t>
            </a:r>
            <a:r>
              <a:rPr lang="en-US" dirty="0">
                <a:latin typeface="Gotham Narrow Book" pitchFamily="2" charset="0"/>
              </a:rPr>
              <a:t> in </a:t>
            </a:r>
            <a:r>
              <a:rPr lang="en-US" dirty="0" err="1">
                <a:latin typeface="Gotham Narrow Book" pitchFamily="2" charset="0"/>
              </a:rPr>
              <a:t>voluptate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velit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esse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cillum</a:t>
            </a:r>
            <a:r>
              <a:rPr lang="en-US" dirty="0">
                <a:latin typeface="Gotham Narrow Book" pitchFamily="2" charset="0"/>
              </a:rPr>
              <a:t> dolore </a:t>
            </a:r>
            <a:r>
              <a:rPr lang="en-US" dirty="0" err="1">
                <a:latin typeface="Gotham Narrow Book" pitchFamily="2" charset="0"/>
              </a:rPr>
              <a:t>eu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fugiat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nulla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pariature</a:t>
            </a:r>
            <a:r>
              <a:rPr lang="en-US" dirty="0">
                <a:latin typeface="Gotham Narrow Book" pitchFamily="2" charset="0"/>
              </a:rPr>
              <a:t>.</a:t>
            </a:r>
          </a:p>
          <a:p>
            <a:pPr>
              <a:lnSpc>
                <a:spcPct val="125000"/>
              </a:lnSpc>
            </a:pPr>
            <a:r>
              <a:rPr lang="en-US" dirty="0">
                <a:latin typeface="Gotham Narrow Book" pitchFamily="2" charset="0"/>
              </a:rPr>
              <a:t>	</a:t>
            </a:r>
          </a:p>
          <a:p>
            <a:pPr>
              <a:lnSpc>
                <a:spcPct val="125000"/>
              </a:lnSpc>
            </a:pPr>
            <a:r>
              <a:rPr lang="en-US" dirty="0">
                <a:latin typeface="Gotham Narrow Book" pitchFamily="2" charset="0"/>
              </a:rPr>
              <a:t>	• Secondary Slide</a:t>
            </a:r>
          </a:p>
          <a:p>
            <a:pPr>
              <a:lnSpc>
                <a:spcPct val="125000"/>
              </a:lnSpc>
            </a:pPr>
            <a:r>
              <a:rPr lang="en-US" dirty="0">
                <a:latin typeface="Gotham Narrow Book" pitchFamily="2" charset="0"/>
              </a:rPr>
              <a:t>	• Secondary Slide</a:t>
            </a:r>
          </a:p>
          <a:p>
            <a:pPr>
              <a:lnSpc>
                <a:spcPct val="125000"/>
              </a:lnSpc>
            </a:pPr>
            <a:r>
              <a:rPr lang="en-US" dirty="0">
                <a:latin typeface="Gotham Narrow Book" pitchFamily="2" charset="0"/>
              </a:rPr>
              <a:t>	• Secondary Slide</a:t>
            </a:r>
          </a:p>
          <a:p>
            <a:pPr>
              <a:lnSpc>
                <a:spcPct val="125000"/>
              </a:lnSpc>
            </a:pPr>
            <a:r>
              <a:rPr lang="en-US" dirty="0">
                <a:latin typeface="Gotham Narrow Book" pitchFamily="2" charset="0"/>
              </a:rPr>
              <a:t>	• Secondary Slide</a:t>
            </a:r>
          </a:p>
          <a:p>
            <a:pPr>
              <a:lnSpc>
                <a:spcPct val="125000"/>
              </a:lnSpc>
            </a:pPr>
            <a:r>
              <a:rPr lang="en-US" dirty="0">
                <a:latin typeface="Gotham Narrow Book" pitchFamily="2" charset="0"/>
              </a:rPr>
              <a:t>	• Secondary Slide</a:t>
            </a:r>
          </a:p>
          <a:p>
            <a:pPr>
              <a:lnSpc>
                <a:spcPct val="125000"/>
              </a:lnSpc>
            </a:pPr>
            <a:r>
              <a:rPr lang="en-US" dirty="0">
                <a:latin typeface="Gotham Narrow Book" pitchFamily="2" charset="0"/>
              </a:rPr>
              <a:t>	• Secondary Slide</a:t>
            </a:r>
          </a:p>
          <a:p>
            <a:pPr>
              <a:lnSpc>
                <a:spcPct val="125000"/>
              </a:lnSpc>
            </a:pPr>
            <a:r>
              <a:rPr lang="en-US" dirty="0">
                <a:latin typeface="Gotham Narrow Book" pitchFamily="2" charset="0"/>
              </a:rPr>
              <a:t>	• Secondary Slide</a:t>
            </a:r>
          </a:p>
        </p:txBody>
      </p:sp>
    </p:spTree>
    <p:extLst>
      <p:ext uri="{BB962C8B-B14F-4D97-AF65-F5344CB8AC3E}">
        <p14:creationId xmlns:p14="http://schemas.microsoft.com/office/powerpoint/2010/main" val="17790874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4B7E921-4FB7-284B-9679-627B0D7126F5}"/>
              </a:ext>
            </a:extLst>
          </p:cNvPr>
          <p:cNvSpPr txBox="1"/>
          <p:nvPr/>
        </p:nvSpPr>
        <p:spPr>
          <a:xfrm>
            <a:off x="571500" y="538619"/>
            <a:ext cx="110401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63666A"/>
                </a:solidFill>
                <a:latin typeface="Gotham Narrow Bold" pitchFamily="2" charset="0"/>
              </a:rPr>
              <a:t>SECTION SUBHEAD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87927AC-8429-D242-9F31-193EE99C1A6C}"/>
              </a:ext>
            </a:extLst>
          </p:cNvPr>
          <p:cNvSpPr txBox="1"/>
          <p:nvPr/>
        </p:nvSpPr>
        <p:spPr>
          <a:xfrm>
            <a:off x="5107708" y="1115395"/>
            <a:ext cx="6503917" cy="42567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</a:pPr>
            <a:r>
              <a:rPr lang="en-US" dirty="0">
                <a:latin typeface="Gotham Narrow Book" pitchFamily="2" charset="0"/>
              </a:rPr>
              <a:t>Body copy goes here. Lorem ipsum dolor sit </a:t>
            </a:r>
            <a:r>
              <a:rPr lang="en-US" dirty="0" err="1">
                <a:latin typeface="Gotham Narrow Book" pitchFamily="2" charset="0"/>
              </a:rPr>
              <a:t>amet</a:t>
            </a:r>
            <a:r>
              <a:rPr lang="en-US" dirty="0">
                <a:latin typeface="Gotham Narrow Book" pitchFamily="2" charset="0"/>
              </a:rPr>
              <a:t>, </a:t>
            </a:r>
            <a:r>
              <a:rPr lang="en-US" dirty="0" err="1">
                <a:latin typeface="Gotham Narrow Book" pitchFamily="2" charset="0"/>
              </a:rPr>
              <a:t>consectetur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adipiscing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elit</a:t>
            </a:r>
            <a:r>
              <a:rPr lang="en-US" dirty="0">
                <a:latin typeface="Gotham Narrow Book" pitchFamily="2" charset="0"/>
              </a:rPr>
              <a:t>, sed do </a:t>
            </a:r>
            <a:r>
              <a:rPr lang="en-US" dirty="0" err="1">
                <a:latin typeface="Gotham Narrow Book" pitchFamily="2" charset="0"/>
              </a:rPr>
              <a:t>eiusmod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tempor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incididunt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ut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labore</a:t>
            </a:r>
            <a:r>
              <a:rPr lang="en-US" dirty="0">
                <a:latin typeface="Gotham Narrow Book" pitchFamily="2" charset="0"/>
              </a:rPr>
              <a:t> et dolore magna </a:t>
            </a:r>
            <a:r>
              <a:rPr lang="en-US" dirty="0" err="1">
                <a:latin typeface="Gotham Narrow Book" pitchFamily="2" charset="0"/>
              </a:rPr>
              <a:t>aliqua</a:t>
            </a:r>
            <a:r>
              <a:rPr lang="en-US" dirty="0">
                <a:latin typeface="Gotham Narrow Book" pitchFamily="2" charset="0"/>
              </a:rPr>
              <a:t>. Ut </a:t>
            </a:r>
            <a:r>
              <a:rPr lang="en-US" dirty="0" err="1">
                <a:latin typeface="Gotham Narrow Book" pitchFamily="2" charset="0"/>
              </a:rPr>
              <a:t>enim</a:t>
            </a:r>
            <a:r>
              <a:rPr lang="en-US" dirty="0">
                <a:latin typeface="Gotham Narrow Book" pitchFamily="2" charset="0"/>
              </a:rPr>
              <a:t> ad minim </a:t>
            </a:r>
            <a:r>
              <a:rPr lang="en-US" dirty="0" err="1">
                <a:latin typeface="Gotham Narrow Book" pitchFamily="2" charset="0"/>
              </a:rPr>
              <a:t>veniam</a:t>
            </a:r>
            <a:r>
              <a:rPr lang="en-US" dirty="0">
                <a:latin typeface="Gotham Narrow Book" pitchFamily="2" charset="0"/>
              </a:rPr>
              <a:t>, </a:t>
            </a:r>
            <a:r>
              <a:rPr lang="en-US" dirty="0" err="1">
                <a:latin typeface="Gotham Narrow Book" pitchFamily="2" charset="0"/>
              </a:rPr>
              <a:t>quis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nostrud</a:t>
            </a:r>
            <a:r>
              <a:rPr lang="en-US" dirty="0">
                <a:latin typeface="Gotham Narrow Book" pitchFamily="2" charset="0"/>
              </a:rPr>
              <a:t> exercitation </a:t>
            </a:r>
            <a:r>
              <a:rPr lang="en-US" dirty="0" err="1">
                <a:latin typeface="Gotham Narrow Book" pitchFamily="2" charset="0"/>
              </a:rPr>
              <a:t>ullamco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laboris</a:t>
            </a:r>
            <a:r>
              <a:rPr lang="en-US" dirty="0">
                <a:latin typeface="Gotham Narrow Book" pitchFamily="2" charset="0"/>
              </a:rPr>
              <a:t> nisi </a:t>
            </a:r>
            <a:r>
              <a:rPr lang="en-US" dirty="0" err="1">
                <a:latin typeface="Gotham Narrow Book" pitchFamily="2" charset="0"/>
              </a:rPr>
              <a:t>ut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aliquip</a:t>
            </a:r>
            <a:r>
              <a:rPr lang="en-US" dirty="0">
                <a:latin typeface="Gotham Narrow Book" pitchFamily="2" charset="0"/>
              </a:rPr>
              <a:t> ex </a:t>
            </a:r>
            <a:r>
              <a:rPr lang="en-US" dirty="0" err="1">
                <a:latin typeface="Gotham Narrow Book" pitchFamily="2" charset="0"/>
              </a:rPr>
              <a:t>ea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commodo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consequat</a:t>
            </a:r>
            <a:r>
              <a:rPr lang="en-US" dirty="0">
                <a:latin typeface="Gotham Narrow Book" pitchFamily="2" charset="0"/>
              </a:rPr>
              <a:t>. Duis </a:t>
            </a:r>
            <a:r>
              <a:rPr lang="en-US" dirty="0" err="1">
                <a:latin typeface="Gotham Narrow Book" pitchFamily="2" charset="0"/>
              </a:rPr>
              <a:t>aute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irure</a:t>
            </a:r>
            <a:r>
              <a:rPr lang="en-US" dirty="0">
                <a:latin typeface="Gotham Narrow Book" pitchFamily="2" charset="0"/>
              </a:rPr>
              <a:t> dolor in </a:t>
            </a:r>
            <a:r>
              <a:rPr lang="en-US" dirty="0" err="1">
                <a:latin typeface="Gotham Narrow Book" pitchFamily="2" charset="0"/>
              </a:rPr>
              <a:t>reprehenderit</a:t>
            </a:r>
            <a:r>
              <a:rPr lang="en-US" dirty="0">
                <a:latin typeface="Gotham Narrow Book" pitchFamily="2" charset="0"/>
              </a:rPr>
              <a:t> in </a:t>
            </a:r>
            <a:r>
              <a:rPr lang="en-US" dirty="0" err="1">
                <a:latin typeface="Gotham Narrow Book" pitchFamily="2" charset="0"/>
              </a:rPr>
              <a:t>voluptate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velit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esse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cillum</a:t>
            </a:r>
            <a:r>
              <a:rPr lang="en-US" dirty="0">
                <a:latin typeface="Gotham Narrow Book" pitchFamily="2" charset="0"/>
              </a:rPr>
              <a:t> dolore </a:t>
            </a:r>
            <a:r>
              <a:rPr lang="en-US" dirty="0" err="1">
                <a:latin typeface="Gotham Narrow Book" pitchFamily="2" charset="0"/>
              </a:rPr>
              <a:t>eu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fugiat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nulla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pariature</a:t>
            </a:r>
            <a:r>
              <a:rPr lang="en-US" dirty="0">
                <a:latin typeface="Gotham Narrow Book" pitchFamily="2" charset="0"/>
              </a:rPr>
              <a:t>.</a:t>
            </a:r>
          </a:p>
          <a:p>
            <a:pPr>
              <a:lnSpc>
                <a:spcPct val="125000"/>
              </a:lnSpc>
            </a:pPr>
            <a:r>
              <a:rPr lang="en-US" dirty="0">
                <a:latin typeface="Gotham Narrow Book" pitchFamily="2" charset="0"/>
              </a:rPr>
              <a:t>	</a:t>
            </a:r>
          </a:p>
          <a:p>
            <a:pPr>
              <a:lnSpc>
                <a:spcPct val="125000"/>
              </a:lnSpc>
            </a:pPr>
            <a:r>
              <a:rPr lang="en-US" dirty="0">
                <a:latin typeface="Gotham Narrow Book" pitchFamily="2" charset="0"/>
              </a:rPr>
              <a:t>	• When single image is necessary</a:t>
            </a:r>
          </a:p>
          <a:p>
            <a:pPr>
              <a:lnSpc>
                <a:spcPct val="125000"/>
              </a:lnSpc>
            </a:pPr>
            <a:r>
              <a:rPr lang="en-US" dirty="0">
                <a:latin typeface="Gotham Narrow Book" pitchFamily="2" charset="0"/>
              </a:rPr>
              <a:t>	• When single image is necessary</a:t>
            </a:r>
          </a:p>
          <a:p>
            <a:pPr>
              <a:lnSpc>
                <a:spcPct val="125000"/>
              </a:lnSpc>
            </a:pPr>
            <a:r>
              <a:rPr lang="en-US" dirty="0">
                <a:latin typeface="Gotham Narrow Book" pitchFamily="2" charset="0"/>
              </a:rPr>
              <a:t>	• When single image is necessary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7ABE370-7C49-B54D-BC97-DC52776CBD47}"/>
              </a:ext>
            </a:extLst>
          </p:cNvPr>
          <p:cNvSpPr/>
          <p:nvPr/>
        </p:nvSpPr>
        <p:spPr>
          <a:xfrm>
            <a:off x="988291" y="1115395"/>
            <a:ext cx="3888509" cy="42567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0931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4B7E921-4FB7-284B-9679-627B0D7126F5}"/>
              </a:ext>
            </a:extLst>
          </p:cNvPr>
          <p:cNvSpPr txBox="1"/>
          <p:nvPr/>
        </p:nvSpPr>
        <p:spPr>
          <a:xfrm>
            <a:off x="571500" y="538619"/>
            <a:ext cx="110401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63666A"/>
                </a:solidFill>
                <a:latin typeface="Gotham Narrow Bold" pitchFamily="2" charset="0"/>
              </a:rPr>
              <a:t>SECTION SUBHEAD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87927AC-8429-D242-9F31-193EE99C1A6C}"/>
              </a:ext>
            </a:extLst>
          </p:cNvPr>
          <p:cNvSpPr txBox="1"/>
          <p:nvPr/>
        </p:nvSpPr>
        <p:spPr>
          <a:xfrm>
            <a:off x="8635999" y="1115394"/>
            <a:ext cx="2975628" cy="42567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</a:pPr>
            <a:r>
              <a:rPr lang="en-US" dirty="0">
                <a:latin typeface="Gotham Narrow Book" pitchFamily="2" charset="0"/>
              </a:rPr>
              <a:t>Body copy goes here. Lorem ipsum dolor sit </a:t>
            </a:r>
            <a:r>
              <a:rPr lang="en-US" dirty="0" err="1">
                <a:latin typeface="Gotham Narrow Book" pitchFamily="2" charset="0"/>
              </a:rPr>
              <a:t>consequat</a:t>
            </a:r>
            <a:r>
              <a:rPr lang="en-US" dirty="0">
                <a:latin typeface="Gotham Narrow Book" pitchFamily="2" charset="0"/>
              </a:rPr>
              <a:t>. Duis </a:t>
            </a:r>
            <a:r>
              <a:rPr lang="en-US" dirty="0" err="1">
                <a:latin typeface="Gotham Narrow Book" pitchFamily="2" charset="0"/>
              </a:rPr>
              <a:t>aute</a:t>
            </a:r>
            <a:r>
              <a:rPr lang="en-US" dirty="0">
                <a:latin typeface="Gotham Narrow Book" pitchFamily="2" charset="0"/>
              </a:rPr>
              <a:t> </a:t>
            </a:r>
            <a:r>
              <a:rPr lang="en-US" dirty="0" err="1">
                <a:latin typeface="Gotham Narrow Book" pitchFamily="2" charset="0"/>
              </a:rPr>
              <a:t>irure</a:t>
            </a:r>
            <a:r>
              <a:rPr lang="en-US" dirty="0">
                <a:latin typeface="Gotham Narrow Book" pitchFamily="2" charset="0"/>
              </a:rPr>
              <a:t> dolor in </a:t>
            </a:r>
            <a:r>
              <a:rPr lang="en-US" dirty="0" err="1">
                <a:latin typeface="Gotham Narrow Book" pitchFamily="2" charset="0"/>
              </a:rPr>
              <a:t>reprehende</a:t>
            </a:r>
            <a:r>
              <a:rPr lang="en-US" dirty="0">
                <a:latin typeface="Gotham Narrow Book" pitchFamily="2" charset="0"/>
              </a:rPr>
              <a:t>.</a:t>
            </a:r>
          </a:p>
          <a:p>
            <a:pPr>
              <a:lnSpc>
                <a:spcPct val="125000"/>
              </a:lnSpc>
            </a:pPr>
            <a:endParaRPr lang="en-US" dirty="0">
              <a:latin typeface="Gotham Narrow Book" pitchFamily="2" charset="0"/>
            </a:endParaRPr>
          </a:p>
          <a:p>
            <a:pPr>
              <a:lnSpc>
                <a:spcPct val="125000"/>
              </a:lnSpc>
            </a:pPr>
            <a:r>
              <a:rPr lang="en-US" dirty="0">
                <a:latin typeface="Gotham Narrow Book" pitchFamily="2" charset="0"/>
              </a:rPr>
              <a:t>• Use this slide for multiple images</a:t>
            </a:r>
          </a:p>
          <a:p>
            <a:pPr>
              <a:lnSpc>
                <a:spcPct val="125000"/>
              </a:lnSpc>
            </a:pPr>
            <a:r>
              <a:rPr lang="en-US" dirty="0">
                <a:latin typeface="Gotham Narrow Book" pitchFamily="2" charset="0"/>
              </a:rPr>
              <a:t>• If they absolutely require text</a:t>
            </a:r>
          </a:p>
          <a:p>
            <a:pPr>
              <a:lnSpc>
                <a:spcPct val="125000"/>
              </a:lnSpc>
            </a:pPr>
            <a:r>
              <a:rPr lang="en-US" dirty="0">
                <a:latin typeface="Gotham Narrow Book" pitchFamily="2" charset="0"/>
              </a:rPr>
              <a:t>• Otherwise, use next slide for multiples</a:t>
            </a:r>
          </a:p>
          <a:p>
            <a:pPr>
              <a:lnSpc>
                <a:spcPct val="125000"/>
              </a:lnSpc>
            </a:pPr>
            <a:endParaRPr lang="en-US" dirty="0">
              <a:latin typeface="Gotham Narrow Book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C0271BB-6B97-9749-9D88-A5CC3B86D619}"/>
              </a:ext>
            </a:extLst>
          </p:cNvPr>
          <p:cNvSpPr/>
          <p:nvPr/>
        </p:nvSpPr>
        <p:spPr>
          <a:xfrm>
            <a:off x="988292" y="1115394"/>
            <a:ext cx="3592946" cy="42567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8B83EF9-3F52-B145-A21A-EA0D8AC181A0}"/>
              </a:ext>
            </a:extLst>
          </p:cNvPr>
          <p:cNvSpPr/>
          <p:nvPr/>
        </p:nvSpPr>
        <p:spPr>
          <a:xfrm>
            <a:off x="4812146" y="1115394"/>
            <a:ext cx="3592946" cy="42567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8771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4B7E921-4FB7-284B-9679-627B0D7126F5}"/>
              </a:ext>
            </a:extLst>
          </p:cNvPr>
          <p:cNvSpPr txBox="1"/>
          <p:nvPr/>
        </p:nvSpPr>
        <p:spPr>
          <a:xfrm>
            <a:off x="571500" y="538619"/>
            <a:ext cx="110401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63666A"/>
                </a:solidFill>
                <a:latin typeface="Gotham Narrow Bold" pitchFamily="2" charset="0"/>
              </a:rPr>
              <a:t>SECTION SUBHEAD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7ABE370-7C49-B54D-BC97-DC52776CBD47}"/>
              </a:ext>
            </a:extLst>
          </p:cNvPr>
          <p:cNvSpPr/>
          <p:nvPr/>
        </p:nvSpPr>
        <p:spPr>
          <a:xfrm>
            <a:off x="988292" y="1115395"/>
            <a:ext cx="6503917" cy="42567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E81E64-7A57-7845-BEE2-C07904F7A7D8}"/>
              </a:ext>
            </a:extLst>
          </p:cNvPr>
          <p:cNvSpPr/>
          <p:nvPr/>
        </p:nvSpPr>
        <p:spPr>
          <a:xfrm>
            <a:off x="7723117" y="1115395"/>
            <a:ext cx="3888509" cy="20157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07ECD11-F74C-3D42-8A2D-B2538B33996C}"/>
              </a:ext>
            </a:extLst>
          </p:cNvPr>
          <p:cNvSpPr/>
          <p:nvPr/>
        </p:nvSpPr>
        <p:spPr>
          <a:xfrm>
            <a:off x="7723116" y="3356368"/>
            <a:ext cx="3888509" cy="20157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6211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DD074894-0E99-894A-9B1A-0D7C79F5F6D7}"/>
              </a:ext>
            </a:extLst>
          </p:cNvPr>
          <p:cNvSpPr txBox="1"/>
          <p:nvPr/>
        </p:nvSpPr>
        <p:spPr>
          <a:xfrm>
            <a:off x="571500" y="538619"/>
            <a:ext cx="110401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63666A"/>
                </a:solidFill>
                <a:latin typeface="Gotham Narrow Bold" pitchFamily="2" charset="0"/>
              </a:rPr>
              <a:t>SECTION SUBHEAD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0E297CD-5450-7441-A033-60CDC02876B0}"/>
              </a:ext>
            </a:extLst>
          </p:cNvPr>
          <p:cNvSpPr txBox="1"/>
          <p:nvPr/>
        </p:nvSpPr>
        <p:spPr>
          <a:xfrm>
            <a:off x="876822" y="1115395"/>
            <a:ext cx="10734804" cy="42567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</a:pPr>
            <a:r>
              <a:rPr lang="en-US" dirty="0">
                <a:latin typeface="Gotham Narrow Book" pitchFamily="2" charset="0"/>
              </a:rPr>
              <a:t>Body copy goes here. Last slide in a section. Last slide in a section. Last slide in a section. Last slide in a section. Last slide in a section. Last slide in a section. Last slide in a section. Last slide in a section. Last slide in a section. Last slide in a section. Last slide in a section. Last slide in a section. Last slide in a section. Last slide in a section. Last slide in a section. Last slide in a section. Last slide in a section. Last slide in a section. </a:t>
            </a:r>
          </a:p>
          <a:p>
            <a:pPr>
              <a:lnSpc>
                <a:spcPct val="125000"/>
              </a:lnSpc>
            </a:pPr>
            <a:r>
              <a:rPr lang="en-US" dirty="0">
                <a:latin typeface="Gotham Narrow Book" pitchFamily="2" charset="0"/>
              </a:rPr>
              <a:t>	</a:t>
            </a:r>
          </a:p>
          <a:p>
            <a:pPr>
              <a:lnSpc>
                <a:spcPct val="125000"/>
              </a:lnSpc>
            </a:pPr>
            <a:r>
              <a:rPr lang="en-US" dirty="0">
                <a:latin typeface="Gotham Narrow Book" pitchFamily="2" charset="0"/>
              </a:rPr>
              <a:t>Body copy goes here. Last slide in a section. Last slide in a section. Last slide in a section. Last slide in a section. Last slide in a section. Last slide in a section. Last slide in a section. Last slide in a section. Last slide in a section. Last slide in a section. Last slide in a section. Last slide in a section. Last slide in a section. Last slide in a section. Last slide in a section. Last slide in a section. Last slide in a section. Last slide in a section. </a:t>
            </a:r>
          </a:p>
          <a:p>
            <a:pPr>
              <a:lnSpc>
                <a:spcPct val="125000"/>
              </a:lnSpc>
            </a:pPr>
            <a:endParaRPr lang="en-US" dirty="0">
              <a:latin typeface="Gotham Narrow Book" pitchFamily="2" charset="0"/>
            </a:endParaRPr>
          </a:p>
          <a:p>
            <a:pPr>
              <a:lnSpc>
                <a:spcPct val="125000"/>
              </a:lnSpc>
            </a:pPr>
            <a:r>
              <a:rPr lang="en-US" dirty="0">
                <a:latin typeface="Gotham Narrow Book" pitchFamily="2" charset="0"/>
              </a:rPr>
              <a:t>	• Last slide in each section</a:t>
            </a:r>
          </a:p>
          <a:p>
            <a:pPr>
              <a:lnSpc>
                <a:spcPct val="125000"/>
              </a:lnSpc>
            </a:pPr>
            <a:r>
              <a:rPr lang="en-US" dirty="0">
                <a:latin typeface="Gotham Narrow Book" pitchFamily="2" charset="0"/>
              </a:rPr>
              <a:t>	• Last slide in each section</a:t>
            </a:r>
          </a:p>
        </p:txBody>
      </p:sp>
    </p:spTree>
    <p:extLst>
      <p:ext uri="{BB962C8B-B14F-4D97-AF65-F5344CB8AC3E}">
        <p14:creationId xmlns:p14="http://schemas.microsoft.com/office/powerpoint/2010/main" val="16631298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EE4DA18-37A0-3344-B583-9790FEFF58AA}"/>
              </a:ext>
            </a:extLst>
          </p:cNvPr>
          <p:cNvSpPr txBox="1"/>
          <p:nvPr/>
        </p:nvSpPr>
        <p:spPr>
          <a:xfrm>
            <a:off x="571500" y="2294175"/>
            <a:ext cx="11040127" cy="30779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Gotham Narrow Bold" pitchFamily="2" charset="0"/>
              </a:rPr>
              <a:t>O | </a:t>
            </a:r>
            <a:r>
              <a:rPr lang="en-US" sz="2400" dirty="0">
                <a:solidFill>
                  <a:schemeClr val="bg1"/>
                </a:solidFill>
                <a:latin typeface="Gotham Narrow Book" pitchFamily="2" charset="0"/>
              </a:rPr>
              <a:t>405.744.0000</a:t>
            </a:r>
          </a:p>
          <a:p>
            <a:r>
              <a:rPr lang="en-US" sz="2400" b="1" dirty="0">
                <a:solidFill>
                  <a:schemeClr val="bg1"/>
                </a:solidFill>
                <a:latin typeface="Gotham Narrow Bold" pitchFamily="2" charset="0"/>
              </a:rPr>
              <a:t>C | </a:t>
            </a:r>
            <a:r>
              <a:rPr lang="en-US" sz="2400" dirty="0">
                <a:solidFill>
                  <a:schemeClr val="bg1"/>
                </a:solidFill>
                <a:latin typeface="Gotham Narrow Book" pitchFamily="2" charset="0"/>
              </a:rPr>
              <a:t>405.744.0000</a:t>
            </a:r>
          </a:p>
          <a:p>
            <a:r>
              <a:rPr lang="en-US" sz="2400" b="1" dirty="0">
                <a:solidFill>
                  <a:schemeClr val="bg1"/>
                </a:solidFill>
                <a:latin typeface="Gotham Narrow Bold" pitchFamily="2" charset="0"/>
              </a:rPr>
              <a:t>E | </a:t>
            </a:r>
            <a:r>
              <a:rPr lang="en-US" sz="2400" dirty="0" err="1">
                <a:solidFill>
                  <a:schemeClr val="bg1"/>
                </a:solidFill>
                <a:latin typeface="Gotham Narrow Book" pitchFamily="2" charset="0"/>
              </a:rPr>
              <a:t>name.presenter@okstate.edu</a:t>
            </a:r>
            <a:endParaRPr lang="en-US" sz="2400" dirty="0">
              <a:solidFill>
                <a:schemeClr val="bg1"/>
              </a:solidFill>
              <a:latin typeface="Gotham Narrow Book" pitchFamily="2" charset="0"/>
            </a:endParaRPr>
          </a:p>
          <a:p>
            <a:r>
              <a:rPr lang="en-US" sz="2400" dirty="0">
                <a:solidFill>
                  <a:schemeClr val="bg1"/>
                </a:solidFill>
                <a:latin typeface="Gotham Narrow Book" pitchFamily="2" charset="0"/>
              </a:rPr>
              <a:t>307 Whitehurst</a:t>
            </a:r>
          </a:p>
          <a:p>
            <a:endParaRPr lang="en-US" sz="2400" dirty="0">
              <a:solidFill>
                <a:schemeClr val="accent6"/>
              </a:solidFill>
              <a:latin typeface="Gotham Narrow Book" pitchFamily="2" charset="0"/>
            </a:endParaRPr>
          </a:p>
          <a:p>
            <a:r>
              <a:rPr lang="en-US" sz="2400" b="1" dirty="0" err="1">
                <a:solidFill>
                  <a:srgbClr val="FB6400"/>
                </a:solidFill>
                <a:latin typeface="Gotham Narrow Bold" pitchFamily="2" charset="0"/>
              </a:rPr>
              <a:t>brand.okstate.edu</a:t>
            </a:r>
            <a:r>
              <a:rPr lang="en-US" sz="2400" b="1" dirty="0">
                <a:solidFill>
                  <a:srgbClr val="FB6400"/>
                </a:solidFill>
                <a:latin typeface="Gotham Narrow Bold" pitchFamily="2" charset="0"/>
              </a:rPr>
              <a:t> (or other dept. specific URL)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DE87CE4-7B09-1C4B-A222-C9D7591ECB9C}"/>
              </a:ext>
            </a:extLst>
          </p:cNvPr>
          <p:cNvSpPr txBox="1"/>
          <p:nvPr/>
        </p:nvSpPr>
        <p:spPr>
          <a:xfrm>
            <a:off x="584026" y="538619"/>
            <a:ext cx="11040127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300" dirty="0">
                <a:solidFill>
                  <a:schemeClr val="bg1"/>
                </a:solidFill>
                <a:latin typeface="FjallaOne" panose="02000506040000020004" pitchFamily="2" charset="77"/>
              </a:rPr>
              <a:t>NAME OF PRESENTER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0E472A1-9D64-6A42-AD56-94BD6B8EEEA3}"/>
              </a:ext>
            </a:extLst>
          </p:cNvPr>
          <p:cNvSpPr txBox="1"/>
          <p:nvPr/>
        </p:nvSpPr>
        <p:spPr>
          <a:xfrm>
            <a:off x="584026" y="1463179"/>
            <a:ext cx="1104012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rgbClr val="FB6400"/>
                </a:solidFill>
                <a:latin typeface="Rubik" panose="02000604000000020004" pitchFamily="2" charset="-79"/>
                <a:cs typeface="Rubik" panose="02000604000000020004" pitchFamily="2" charset="-79"/>
              </a:rPr>
              <a:t>Department of This Slide Goes Last</a:t>
            </a:r>
          </a:p>
        </p:txBody>
      </p:sp>
    </p:spTree>
    <p:extLst>
      <p:ext uri="{BB962C8B-B14F-4D97-AF65-F5344CB8AC3E}">
        <p14:creationId xmlns:p14="http://schemas.microsoft.com/office/powerpoint/2010/main" val="35461502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 Point Template 1" id="{DC2E022B-F182-4E39-A13D-45A362EFA4DF}" vid="{53AD3225-FFD0-40D4-87A2-48A923D2663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powerpoint-styling-1</Template>
  <TotalTime>0</TotalTime>
  <Words>595</Words>
  <Application>Microsoft Office PowerPoint</Application>
  <PresentationFormat>Widescreen</PresentationFormat>
  <Paragraphs>50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Arial</vt:lpstr>
      <vt:lpstr>Calibri</vt:lpstr>
      <vt:lpstr>Calibri Light</vt:lpstr>
      <vt:lpstr>FjallaOne</vt:lpstr>
      <vt:lpstr>Gotham Narrow Bold</vt:lpstr>
      <vt:lpstr>Gotham Narrow Book</vt:lpstr>
      <vt:lpstr>Rubik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Oklahoma State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Little, Kaitlin Ruth</dc:creator>
  <cp:lastModifiedBy>Little, Kaitlin Ruth</cp:lastModifiedBy>
  <cp:revision>1</cp:revision>
  <dcterms:created xsi:type="dcterms:W3CDTF">2020-01-16T16:49:47Z</dcterms:created>
  <dcterms:modified xsi:type="dcterms:W3CDTF">2020-01-16T16:50:14Z</dcterms:modified>
</cp:coreProperties>
</file>